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63" r:id="rId5"/>
    <p:sldId id="259" r:id="rId6"/>
    <p:sldId id="260" r:id="rId7"/>
    <p:sldId id="261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BB4E8-8FB3-4312-B1CB-8A52C44A13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476F-4ABE-4BFF-A1E2-4CBD72AAD2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BB4E8-8FB3-4312-B1CB-8A52C44A13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476F-4ABE-4BFF-A1E2-4CBD72AAD2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BB4E8-8FB3-4312-B1CB-8A52C44A13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476F-4ABE-4BFF-A1E2-4CBD72AAD2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BB4E8-8FB3-4312-B1CB-8A52C44A13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476F-4ABE-4BFF-A1E2-4CBD72AAD2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BB4E8-8FB3-4312-B1CB-8A52C44A13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476F-4ABE-4BFF-A1E2-4CBD72AAD2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BB4E8-8FB3-4312-B1CB-8A52C44A13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476F-4ABE-4BFF-A1E2-4CBD72AAD2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BB4E8-8FB3-4312-B1CB-8A52C44A13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476F-4ABE-4BFF-A1E2-4CBD72AAD2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BB4E8-8FB3-4312-B1CB-8A52C44A13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476F-4ABE-4BFF-A1E2-4CBD72AAD2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BB4E8-8FB3-4312-B1CB-8A52C44A13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476F-4ABE-4BFF-A1E2-4CBD72AAD2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BB4E8-8FB3-4312-B1CB-8A52C44A13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476F-4ABE-4BFF-A1E2-4CBD72AAD2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BB4E8-8FB3-4312-B1CB-8A52C44A13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476F-4ABE-4BFF-A1E2-4CBD72AAD2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BB4E8-8FB3-4312-B1CB-8A52C44A13BA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F476F-4ABE-4BFF-A1E2-4CBD72AAD2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Оля работа\Минаева О.В. стенд\DSC0966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Оля работа\Минаева О.В. стенд\DSC0966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Оля работа\Минаева О.В. стенд\DSC0967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Оля работа\Минаева О.В. стенд\DSC0967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Оля работа\Минаева О.В. стенд\DSC0967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Оля работа\Минаева О.В. стенд\DSC0967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Оля работа\Минаева О.В. стенд\DSC0967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Оля работа\Минаева О.В. стенд\DSC0967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Оля работа\Минаева О.В. стенд\DSC0967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Оля работа\Минаева О.В. стенд\DSC0967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Оля работа\Минаева О.В. стенд\DSC0967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Оля работа\Минаева О.В. стенд\DSC0966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Оля работа\Минаева О.В. стенд\DSC0968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Оля работа\Минаева О.В. стенд\DSC0968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Оля работа\Минаева О.В. стенд\DSC0966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Оля работа\Минаева О.В. стенд\DSC0966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Оля работа\Минаева О.В. стенд\DSC0966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Оля работа\Минаева О.В. стенд\DSC0966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Оля работа\Минаева О.В. стенд\DSC0966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Оля работа\Минаева О.В. стенд\DSC0966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Оля работа\Минаева О.В. стенд\DSC0966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5575" y="-561975"/>
            <a:ext cx="11996738" cy="798353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854</TotalTime>
  <Words>0</Words>
  <Application>Microsoft Office PowerPoint</Application>
  <PresentationFormat>Экран (4:3)</PresentationFormat>
  <Paragraphs>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24</cp:revision>
  <dcterms:created xsi:type="dcterms:W3CDTF">2016-02-22T11:07:51Z</dcterms:created>
  <dcterms:modified xsi:type="dcterms:W3CDTF">2016-04-19T06:20:29Z</dcterms:modified>
</cp:coreProperties>
</file>